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3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9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00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11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8488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46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32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7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74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9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2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5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6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56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6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9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9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2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949BC-A762-44A2-9B74-6ADCB5DD8D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13206-6CFE-4744-A96F-3465C8597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92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786A-3536-92DD-4CEC-863696425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Estatecore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68A63-C1D4-B497-94A6-E5922EAF7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Ali Hasnain-BSSE23066</a:t>
            </a:r>
          </a:p>
          <a:p>
            <a:r>
              <a:rPr lang="en-US" dirty="0"/>
              <a:t>Umar Ahmad-BSSE23032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4E7235-B27F-2ED4-6E8B-523B9425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585" y="902970"/>
            <a:ext cx="2585085" cy="2606993"/>
          </a:xfrm>
          <a:prstGeom prst="rect">
            <a:avLst/>
          </a:prstGeom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92C819DE-7055-5174-9E2C-B334A1E5E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416" y="2678838"/>
            <a:ext cx="51139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Core of Smart Real Estate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955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37D55-3442-A407-FC85-C2A9F829B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105" y="1855470"/>
            <a:ext cx="10353761" cy="1326321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40725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1C6F2-4218-5A83-2824-6CD75549C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B7FE9-7943-270A-9BF5-F1C279305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Real-estate platforms require scalable and secure online systems</a:t>
            </a:r>
          </a:p>
          <a:p>
            <a:r>
              <a:rPr lang="en-US" dirty="0"/>
              <a:t>Traditional systems face performance and availability issues</a:t>
            </a:r>
          </a:p>
          <a:p>
            <a:r>
              <a:rPr lang="en-US" dirty="0"/>
              <a:t>Cloud computing enables efficient, reliable, and scalable solutions</a:t>
            </a:r>
          </a:p>
          <a:p>
            <a:r>
              <a:rPr lang="en-US" dirty="0" err="1"/>
              <a:t>EstateCore</a:t>
            </a:r>
            <a:r>
              <a:rPr lang="en-US" dirty="0"/>
              <a:t> is designed using modern cloud-based technologies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01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9488-0721-D794-E351-9992647B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74FEC-6C9F-16C1-9839-2B6F2D49A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Existing real-estate systems use monolithic architectures</a:t>
            </a:r>
          </a:p>
          <a:p>
            <a:r>
              <a:rPr lang="en-US"/>
              <a:t>High customer traffic affects system performance</a:t>
            </a:r>
          </a:p>
          <a:p>
            <a:r>
              <a:rPr lang="en-US"/>
              <a:t>Downtime occurs during updates and maintenance</a:t>
            </a:r>
          </a:p>
          <a:p>
            <a:r>
              <a:rPr lang="en-US"/>
              <a:t>Limited scalability and weak fault isolation</a:t>
            </a:r>
          </a:p>
          <a:p>
            <a:r>
              <a:rPr lang="en-US"/>
              <a:t>Security and data management challenges</a:t>
            </a:r>
          </a:p>
        </p:txBody>
      </p:sp>
    </p:spTree>
    <p:extLst>
      <p:ext uri="{BB962C8B-B14F-4D97-AF65-F5344CB8AC3E}">
        <p14:creationId xmlns:p14="http://schemas.microsoft.com/office/powerpoint/2010/main" val="4289031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9C2AC-6B19-A37D-BB9F-741C09704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4B542-ED0F-D161-3BF5-A925D254C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Aim:</a:t>
            </a:r>
          </a:p>
          <a:p>
            <a:r>
              <a:rPr lang="en-US" dirty="0"/>
              <a:t>To design and deploy a scalable cloud-based real-estate platform</a:t>
            </a:r>
          </a:p>
          <a:p>
            <a:pPr marL="0" indent="0">
              <a:buNone/>
            </a:pPr>
            <a:r>
              <a:rPr lang="en-US" b="1" dirty="0"/>
              <a:t>Objectives:</a:t>
            </a:r>
          </a:p>
          <a:p>
            <a:r>
              <a:rPr lang="en-US" dirty="0"/>
              <a:t>Separate customer and agent operations</a:t>
            </a:r>
          </a:p>
          <a:p>
            <a:r>
              <a:rPr lang="en-US" dirty="0"/>
              <a:t>Ensure high availability and reliability</a:t>
            </a:r>
          </a:p>
          <a:p>
            <a:r>
              <a:rPr lang="en-US" dirty="0"/>
              <a:t>Improve system performance and security</a:t>
            </a:r>
          </a:p>
          <a:p>
            <a:r>
              <a:rPr lang="en-US" dirty="0"/>
              <a:t>Deploy backend using cloud infrastructure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7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DC63C-2354-C30D-FF38-D5027D60A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62262-98B1-2C81-B1D0-54574EBF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Cloud-based real-estate management system</a:t>
            </a:r>
          </a:p>
          <a:p>
            <a:r>
              <a:rPr lang="en-US" dirty="0"/>
              <a:t>Backend deployed on AWS EC2</a:t>
            </a:r>
          </a:p>
          <a:p>
            <a:r>
              <a:rPr lang="en-US" dirty="0"/>
              <a:t>MongoDB Atlas used for database management</a:t>
            </a:r>
          </a:p>
          <a:p>
            <a:r>
              <a:rPr lang="en-US" dirty="0"/>
              <a:t>Amazon S3 used for storing frontend and images</a:t>
            </a:r>
          </a:p>
          <a:p>
            <a:r>
              <a:rPr lang="en-US" dirty="0"/>
              <a:t>PM2 used for backend process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99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32197-5877-CA51-7CFB-A12300134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3DB14-0A02-10B5-96BB-90BD2EDF9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512" y="2095500"/>
            <a:ext cx="6775450" cy="3695700"/>
          </a:xfrm>
        </p:spPr>
      </p:pic>
    </p:spTree>
    <p:extLst>
      <p:ext uri="{BB962C8B-B14F-4D97-AF65-F5344CB8AC3E}">
        <p14:creationId xmlns:p14="http://schemas.microsoft.com/office/powerpoint/2010/main" val="2494279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C4BDE-5D1C-5B0E-2A88-AC5135AC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Workflow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5B961B1-D606-35B0-A3F1-C9E6C97EE6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824575"/>
            <a:ext cx="5575950" cy="2238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/>
              <a:t>User accesses frontend hosted on Amazon S3</a:t>
            </a:r>
          </a:p>
          <a:p>
            <a:r>
              <a:rPr lang="en-US" sz="1800" dirty="0"/>
              <a:t>Requests are sent to backend API on EC2</a:t>
            </a:r>
          </a:p>
          <a:p>
            <a:r>
              <a:rPr lang="en-US" sz="1800" dirty="0"/>
              <a:t>Backend processes requests using Node.js</a:t>
            </a:r>
          </a:p>
          <a:p>
            <a:r>
              <a:rPr lang="en-US" sz="1800" dirty="0"/>
              <a:t>Data is stored and retrieved from MongoDB Atlas</a:t>
            </a:r>
          </a:p>
          <a:p>
            <a:r>
              <a:rPr lang="en-US" sz="1800" dirty="0"/>
              <a:t>Property images are stored in Amazon S3</a:t>
            </a:r>
          </a:p>
        </p:txBody>
      </p:sp>
    </p:spTree>
    <p:extLst>
      <p:ext uri="{BB962C8B-B14F-4D97-AF65-F5344CB8AC3E}">
        <p14:creationId xmlns:p14="http://schemas.microsoft.com/office/powerpoint/2010/main" val="2715071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B95A-5CB5-63FE-3D82-666F348C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EE8D0-8FF9-0C27-0A3E-B3D9F277B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EC2 instance launched for backend hosting</a:t>
            </a:r>
          </a:p>
          <a:p>
            <a:r>
              <a:rPr lang="en-US" dirty="0"/>
              <a:t>Secure server access via SSH</a:t>
            </a:r>
          </a:p>
          <a:p>
            <a:r>
              <a:rPr lang="en-US" dirty="0"/>
              <a:t>Backend code deployed using SCP</a:t>
            </a:r>
          </a:p>
          <a:p>
            <a:r>
              <a:rPr lang="en-US" dirty="0"/>
              <a:t>PM2 used to manage backend services</a:t>
            </a:r>
          </a:p>
          <a:p>
            <a:r>
              <a:rPr lang="en-US" dirty="0"/>
              <a:t>Frontend deployed as static files on S3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0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F9BC-E885-C2AA-4E06-A33338F2F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2F03366-2E86-3A2D-0FA4-60FFAC1D1C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512473"/>
            <a:ext cx="666817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EstateCore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provides a scalable cloud-based solution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System improves performance and reliability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Cloud services simplify deployment and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Project demonstrates practical use of cloud computing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Suitable for real-world real-estate platforms</a:t>
            </a:r>
          </a:p>
        </p:txBody>
      </p:sp>
    </p:spTree>
    <p:extLst>
      <p:ext uri="{BB962C8B-B14F-4D97-AF65-F5344CB8AC3E}">
        <p14:creationId xmlns:p14="http://schemas.microsoft.com/office/powerpoint/2010/main" val="39725177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36</TotalTime>
  <Words>248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Calibri</vt:lpstr>
      <vt:lpstr>Rockwell</vt:lpstr>
      <vt:lpstr>Damask</vt:lpstr>
      <vt:lpstr>Estatecore </vt:lpstr>
      <vt:lpstr>Introduction</vt:lpstr>
      <vt:lpstr>Problem statement</vt:lpstr>
      <vt:lpstr>Aim &amp; Objectives</vt:lpstr>
      <vt:lpstr>Proposed Solution</vt:lpstr>
      <vt:lpstr>Architecture diagram</vt:lpstr>
      <vt:lpstr>Key Workflow</vt:lpstr>
      <vt:lpstr>Implementation Details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Lenovo</cp:lastModifiedBy>
  <cp:revision>4</cp:revision>
  <dcterms:created xsi:type="dcterms:W3CDTF">2026-01-03T18:28:12Z</dcterms:created>
  <dcterms:modified xsi:type="dcterms:W3CDTF">2026-01-03T19:04:57Z</dcterms:modified>
</cp:coreProperties>
</file>

<file path=docProps/thumbnail.jpeg>
</file>